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8" r:id="rId3"/>
    <p:sldId id="257" r:id="rId4"/>
    <p:sldId id="260" r:id="rId5"/>
    <p:sldId id="261" r:id="rId6"/>
    <p:sldId id="262" r:id="rId7"/>
    <p:sldId id="286" r:id="rId8"/>
    <p:sldId id="263" r:id="rId9"/>
    <p:sldId id="287" r:id="rId10"/>
    <p:sldId id="259" r:id="rId11"/>
    <p:sldId id="265" r:id="rId12"/>
    <p:sldId id="275" r:id="rId13"/>
    <p:sldId id="267" r:id="rId14"/>
    <p:sldId id="266" r:id="rId15"/>
    <p:sldId id="268" r:id="rId16"/>
    <p:sldId id="269" r:id="rId17"/>
    <p:sldId id="290" r:id="rId18"/>
    <p:sldId id="270" r:id="rId19"/>
    <p:sldId id="289" r:id="rId20"/>
    <p:sldId id="271" r:id="rId21"/>
    <p:sldId id="272" r:id="rId22"/>
    <p:sldId id="274" r:id="rId23"/>
    <p:sldId id="273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4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09674" y="1173321"/>
            <a:ext cx="9658350" cy="269902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4400" dirty="0" smtClean="0"/>
              <a:t>Liceum ogólnokształcące</a:t>
            </a:r>
            <a:br>
              <a:rPr lang="pl-PL" sz="4400" dirty="0" smtClean="0"/>
            </a:br>
            <a:r>
              <a:rPr lang="pl-PL" sz="2700" dirty="0" smtClean="0"/>
              <a:t>im. Cypriana </a:t>
            </a:r>
            <a:r>
              <a:rPr lang="pl-PL" sz="2700" dirty="0" err="1" smtClean="0"/>
              <a:t>kamila</a:t>
            </a:r>
            <a:r>
              <a:rPr lang="pl-PL" sz="2700" dirty="0" smtClean="0"/>
              <a:t>  </a:t>
            </a:r>
            <a:r>
              <a:rPr lang="pl-PL" sz="2700" dirty="0" err="1" smtClean="0"/>
              <a:t>norwida</a:t>
            </a:r>
            <a:r>
              <a:rPr lang="pl-PL" sz="2700" dirty="0"/>
              <a:t/>
            </a:r>
            <a:br>
              <a:rPr lang="pl-PL" sz="2700" dirty="0"/>
            </a:b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4400" dirty="0" smtClean="0"/>
              <a:t>branżowa Szkoła  </a:t>
            </a:r>
            <a:br>
              <a:rPr lang="pl-PL" sz="4400" dirty="0" smtClean="0"/>
            </a:br>
            <a:r>
              <a:rPr lang="pl-PL" sz="2700" dirty="0" smtClean="0"/>
              <a:t>pierwszego stopnia </a:t>
            </a:r>
            <a:br>
              <a:rPr lang="pl-PL" sz="2700" dirty="0" smtClean="0"/>
            </a:br>
            <a:r>
              <a:rPr lang="pl-PL" sz="2700" dirty="0"/>
              <a:t/>
            </a:r>
            <a:br>
              <a:rPr lang="pl-PL" sz="2700" dirty="0"/>
            </a:b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>  </a:t>
            </a:r>
            <a:r>
              <a:rPr lang="pl-PL" sz="4400" dirty="0" smtClean="0"/>
              <a:t>w Kietrzu</a:t>
            </a:r>
            <a:endParaRPr lang="pl-PL" sz="44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30141" y="4638561"/>
            <a:ext cx="8617417" cy="1388165"/>
          </a:xfrm>
        </p:spPr>
        <p:txBody>
          <a:bodyPr>
            <a:normAutofit/>
          </a:bodyPr>
          <a:lstStyle/>
          <a:p>
            <a:r>
              <a:rPr lang="pl-PL" sz="3600" dirty="0" smtClean="0"/>
              <a:t>Rok szkolny 2019/2020</a:t>
            </a:r>
          </a:p>
          <a:p>
            <a:r>
              <a:rPr lang="pl-PL" sz="4400" dirty="0" smtClean="0"/>
              <a:t>Z życia naszej szkoły</a:t>
            </a:r>
          </a:p>
          <a:p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2809194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34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   Jak co roku podróżowaliśmy</a:t>
            </a:r>
            <a:br>
              <a:rPr lang="pl-PL" dirty="0" smtClean="0"/>
            </a:br>
            <a:r>
              <a:rPr lang="pl-PL" dirty="0"/>
              <a:t> </a:t>
            </a:r>
            <a:r>
              <a:rPr lang="pl-PL" dirty="0" smtClean="0"/>
              <a:t>                                  po kraju…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85801"/>
            <a:ext cx="4754563" cy="3565922"/>
          </a:xfrm>
        </p:spPr>
      </p:pic>
      <p:pic>
        <p:nvPicPr>
          <p:cNvPr id="9" name="Symbol zastępczy zawartości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285801"/>
            <a:ext cx="4754563" cy="3565922"/>
          </a:xfrm>
        </p:spPr>
      </p:pic>
    </p:spTree>
    <p:extLst>
      <p:ext uri="{BB962C8B-B14F-4D97-AF65-F5344CB8AC3E}">
        <p14:creationId xmlns:p14="http://schemas.microsoft.com/office/powerpoint/2010/main" val="2288478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    Park Trampolin w Radlinie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85801"/>
            <a:ext cx="4754563" cy="356592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285801"/>
            <a:ext cx="4754563" cy="3565922"/>
          </a:xfrm>
        </p:spPr>
      </p:pic>
    </p:spTree>
    <p:extLst>
      <p:ext uri="{BB962C8B-B14F-4D97-AF65-F5344CB8AC3E}">
        <p14:creationId xmlns:p14="http://schemas.microsoft.com/office/powerpoint/2010/main" val="507571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                     … i za granicą</a:t>
            </a:r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285801"/>
            <a:ext cx="4754563" cy="3565922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85024"/>
            <a:ext cx="4754563" cy="3567476"/>
          </a:xfrm>
        </p:spPr>
      </p:pic>
    </p:spTree>
    <p:extLst>
      <p:ext uri="{BB962C8B-B14F-4D97-AF65-F5344CB8AC3E}">
        <p14:creationId xmlns:p14="http://schemas.microsoft.com/office/powerpoint/2010/main" val="3905513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Byliśmy na koncercie i w teatrze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85801"/>
            <a:ext cx="4754563" cy="356592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285801"/>
            <a:ext cx="4754563" cy="3565922"/>
          </a:xfrm>
        </p:spPr>
      </p:pic>
    </p:spTree>
    <p:extLst>
      <p:ext uri="{BB962C8B-B14F-4D97-AF65-F5344CB8AC3E}">
        <p14:creationId xmlns:p14="http://schemas.microsoft.com/office/powerpoint/2010/main" val="1152615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3000" y="446809"/>
            <a:ext cx="9875520" cy="1519151"/>
          </a:xfrm>
        </p:spPr>
        <p:txBody>
          <a:bodyPr/>
          <a:lstStyle/>
          <a:p>
            <a:r>
              <a:rPr lang="pl-PL" dirty="0" smtClean="0"/>
              <a:t>          Braliśmy udział w konkursach  </a:t>
            </a:r>
            <a:br>
              <a:rPr lang="pl-PL" dirty="0" smtClean="0"/>
            </a:br>
            <a:r>
              <a:rPr lang="pl-PL" dirty="0" smtClean="0"/>
              <a:t>                            ogólnopolskich  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10" y="1965960"/>
            <a:ext cx="3017043" cy="4022725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0010" y="1965960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415370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                      i szkolnych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                konkurs ortograficzny</a:t>
            </a:r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2718593"/>
            <a:ext cx="2538412" cy="3384550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     mikołajki matematyczne</a:t>
            </a:r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038" y="3255891"/>
            <a:ext cx="4754562" cy="2309955"/>
          </a:xfrm>
        </p:spPr>
      </p:pic>
    </p:spTree>
    <p:extLst>
      <p:ext uri="{BB962C8B-B14F-4D97-AF65-F5344CB8AC3E}">
        <p14:creationId xmlns:p14="http://schemas.microsoft.com/office/powerpoint/2010/main" val="1751945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6018" y="682336"/>
            <a:ext cx="10889672" cy="2694710"/>
          </a:xfrm>
        </p:spPr>
        <p:txBody>
          <a:bodyPr>
            <a:normAutofit fontScale="90000"/>
          </a:bodyPr>
          <a:lstStyle/>
          <a:p>
            <a:r>
              <a:rPr lang="pl-PL" sz="4000" dirty="0" smtClean="0"/>
              <a:t>      Dbamy o rozwój czytelnictwa w naszej szkole.  </a:t>
            </a:r>
            <a:br>
              <a:rPr lang="pl-PL" sz="4000" dirty="0" smtClean="0"/>
            </a:br>
            <a:r>
              <a:rPr lang="pl-PL" sz="4000" dirty="0" smtClean="0"/>
              <a:t>      Organizujemy wystawy i konkursy czytelnicze. Włączamy się w ogólnopolskie akcje promujące czytanie, a w szkole zapewniamy  przytulny kącik czytelniczy tym,</a:t>
            </a:r>
            <a:br>
              <a:rPr lang="pl-PL" sz="4000" dirty="0" smtClean="0"/>
            </a:br>
            <a:r>
              <a:rPr lang="pl-PL" sz="4000" dirty="0"/>
              <a:t> </a:t>
            </a:r>
            <a:r>
              <a:rPr lang="pl-PL" sz="4000" dirty="0" smtClean="0"/>
              <a:t>      którzy chcą oddać się swej ulubionej lekturze</a:t>
            </a:r>
            <a:endParaRPr lang="pl-PL" sz="40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88" y="3595255"/>
            <a:ext cx="5809887" cy="2982190"/>
          </a:xfrm>
        </p:spPr>
      </p:pic>
    </p:spTree>
    <p:extLst>
      <p:ext uri="{BB962C8B-B14F-4D97-AF65-F5344CB8AC3E}">
        <p14:creationId xmlns:p14="http://schemas.microsoft.com/office/powerpoint/2010/main" val="863437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3000" y="0"/>
            <a:ext cx="9875520" cy="1965959"/>
          </a:xfrm>
        </p:spPr>
        <p:txBody>
          <a:bodyPr>
            <a:normAutofit fontScale="90000"/>
          </a:bodyPr>
          <a:lstStyle/>
          <a:p>
            <a:r>
              <a:rPr lang="pl-PL" sz="4000" dirty="0" smtClean="0"/>
              <a:t> </a:t>
            </a:r>
            <a:r>
              <a:rPr lang="pl-PL" sz="4000" dirty="0"/>
              <a:t> 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smtClean="0"/>
              <a:t>Wystawa z okazji Międzynarodowego Miesiąca</a:t>
            </a:r>
            <a:br>
              <a:rPr lang="pl-PL" sz="4000" dirty="0" smtClean="0"/>
            </a:br>
            <a:r>
              <a:rPr lang="pl-PL" sz="4000" dirty="0" smtClean="0"/>
              <a:t>                              Bibliotek </a:t>
            </a:r>
            <a:r>
              <a:rPr lang="pl-PL" sz="4000" dirty="0"/>
              <a:t>S</a:t>
            </a:r>
            <a:r>
              <a:rPr lang="pl-PL" sz="4000" dirty="0" smtClean="0"/>
              <a:t>zkolnych</a:t>
            </a:r>
            <a:endParaRPr lang="pl-PL" sz="40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85801"/>
            <a:ext cx="4754563" cy="356592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285801"/>
            <a:ext cx="4754563" cy="3565922"/>
          </a:xfrm>
        </p:spPr>
      </p:pic>
    </p:spTree>
    <p:extLst>
      <p:ext uri="{BB962C8B-B14F-4D97-AF65-F5344CB8AC3E}">
        <p14:creationId xmlns:p14="http://schemas.microsoft.com/office/powerpoint/2010/main" val="1918467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3000" y="342900"/>
            <a:ext cx="9875520" cy="1623060"/>
          </a:xfrm>
        </p:spPr>
        <p:txBody>
          <a:bodyPr/>
          <a:lstStyle/>
          <a:p>
            <a:r>
              <a:rPr lang="pl-PL" dirty="0" smtClean="0"/>
              <a:t>                           Patroni 2020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56" y="2057400"/>
            <a:ext cx="7204122" cy="4038600"/>
          </a:xfrm>
        </p:spPr>
      </p:pic>
    </p:spTree>
    <p:extLst>
      <p:ext uri="{BB962C8B-B14F-4D97-AF65-F5344CB8AC3E}">
        <p14:creationId xmlns:p14="http://schemas.microsoft.com/office/powerpoint/2010/main" val="2756451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66825" y="619125"/>
            <a:ext cx="9875520" cy="1356360"/>
          </a:xfrm>
        </p:spPr>
        <p:txBody>
          <a:bodyPr>
            <a:noAutofit/>
          </a:bodyPr>
          <a:lstStyle/>
          <a:p>
            <a:r>
              <a:rPr lang="pl-PL" sz="3600" dirty="0" smtClean="0"/>
              <a:t>                              </a:t>
            </a:r>
            <a:r>
              <a:rPr lang="pl-PL" sz="3200" dirty="0" smtClean="0"/>
              <a:t>Pani Olga Tokarczuk    </a:t>
            </a:r>
            <a:br>
              <a:rPr lang="pl-PL" sz="3200" dirty="0" smtClean="0"/>
            </a:br>
            <a:r>
              <a:rPr lang="pl-PL" sz="3200" dirty="0" smtClean="0"/>
              <a:t>                              absolwentka LO w Kietrzu</a:t>
            </a:r>
            <a:br>
              <a:rPr lang="pl-PL" sz="3200" dirty="0" smtClean="0"/>
            </a:br>
            <a:r>
              <a:rPr lang="pl-PL" sz="3200" dirty="0" smtClean="0"/>
              <a:t>       otrzymała Literacką Nagrodę Nobla  za rok 2018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470" y="2057400"/>
            <a:ext cx="7195723" cy="4038600"/>
          </a:xfrm>
        </p:spPr>
      </p:pic>
    </p:spTree>
    <p:extLst>
      <p:ext uri="{BB962C8B-B14F-4D97-AF65-F5344CB8AC3E}">
        <p14:creationId xmlns:p14="http://schemas.microsoft.com/office/powerpoint/2010/main" val="2535095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3000" y="332509"/>
            <a:ext cx="9875520" cy="1633451"/>
          </a:xfrm>
        </p:spPr>
        <p:txBody>
          <a:bodyPr/>
          <a:lstStyle/>
          <a:p>
            <a:r>
              <a:rPr lang="pl-PL" dirty="0" smtClean="0"/>
              <a:t>                      Narodowe Czytanie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471" y="2057400"/>
            <a:ext cx="2853620" cy="4022725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483908"/>
            <a:ext cx="4754563" cy="3169708"/>
          </a:xfrm>
        </p:spPr>
      </p:pic>
    </p:spTree>
    <p:extLst>
      <p:ext uri="{BB962C8B-B14F-4D97-AF65-F5344CB8AC3E}">
        <p14:creationId xmlns:p14="http://schemas.microsoft.com/office/powerpoint/2010/main" val="68332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Ogólnopolski Dzień Głośnego Czytania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760" y="2057400"/>
            <a:ext cx="3017043" cy="4022725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210" y="2057400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542848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5547" y="609600"/>
            <a:ext cx="9875520" cy="1447799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                 Tydzień z twórczością patrona    </a:t>
            </a:r>
            <a:br>
              <a:rPr lang="pl-PL" dirty="0" smtClean="0"/>
            </a:br>
            <a:r>
              <a:rPr lang="pl-PL" dirty="0"/>
              <a:t> </a:t>
            </a:r>
            <a:r>
              <a:rPr lang="pl-PL" dirty="0" smtClean="0"/>
              <a:t>        Liceum Ogólnokształcącego w Kietrzu</a:t>
            </a:r>
            <a:br>
              <a:rPr lang="pl-PL" dirty="0" smtClean="0"/>
            </a:br>
            <a:r>
              <a:rPr lang="pl-PL" dirty="0" smtClean="0"/>
              <a:t>                  Cypriana Kamila Norwida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2381250"/>
            <a:ext cx="3143250" cy="393700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5" y="2479873"/>
            <a:ext cx="4668838" cy="3501628"/>
          </a:xfrm>
        </p:spPr>
      </p:pic>
    </p:spTree>
    <p:extLst>
      <p:ext uri="{BB962C8B-B14F-4D97-AF65-F5344CB8AC3E}">
        <p14:creationId xmlns:p14="http://schemas.microsoft.com/office/powerpoint/2010/main" val="2623995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97" y="249381"/>
            <a:ext cx="4850606" cy="633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84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  <a:r>
              <a:rPr lang="pl-PL" dirty="0" smtClean="0"/>
              <a:t>               Celebrujemy uroczystości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85801"/>
            <a:ext cx="4754563" cy="356592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285801"/>
            <a:ext cx="4754563" cy="3565922"/>
          </a:xfrm>
        </p:spPr>
      </p:pic>
    </p:spTree>
    <p:extLst>
      <p:ext uri="{BB962C8B-B14F-4D97-AF65-F5344CB8AC3E}">
        <p14:creationId xmlns:p14="http://schemas.microsoft.com/office/powerpoint/2010/main" val="1202144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           Dbamy o profilaktykę.</a:t>
            </a:r>
            <a:br>
              <a:rPr lang="pl-PL" dirty="0" smtClean="0"/>
            </a:br>
            <a:r>
              <a:rPr lang="pl-PL" dirty="0"/>
              <a:t> </a:t>
            </a:r>
            <a:r>
              <a:rPr lang="pl-PL" dirty="0" smtClean="0"/>
              <a:t>                 </a:t>
            </a:r>
            <a:r>
              <a:rPr lang="pl-PL" sz="3200" dirty="0" smtClean="0"/>
              <a:t>Współpracujemy między innymi z:</a:t>
            </a:r>
            <a:endParaRPr lang="pl-PL" sz="32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440180" y="2351456"/>
            <a:ext cx="4640580" cy="1001344"/>
          </a:xfrm>
        </p:spPr>
        <p:txBody>
          <a:bodyPr>
            <a:normAutofit fontScale="77500" lnSpcReduction="20000"/>
          </a:bodyPr>
          <a:lstStyle/>
          <a:p>
            <a:r>
              <a:rPr lang="pl-PL" dirty="0" smtClean="0"/>
              <a:t> </a:t>
            </a:r>
            <a:r>
              <a:rPr lang="pl-PL" sz="2600" dirty="0" smtClean="0"/>
              <a:t>Komendą Powiatową  Policji w</a:t>
            </a:r>
            <a:br>
              <a:rPr lang="pl-PL" sz="2600" dirty="0" smtClean="0"/>
            </a:br>
            <a:r>
              <a:rPr lang="pl-PL" sz="2600" dirty="0" smtClean="0"/>
              <a:t> Głubczycach</a:t>
            </a:r>
          </a:p>
          <a:p>
            <a:r>
              <a:rPr lang="pl-PL" sz="2600" dirty="0"/>
              <a:t> </a:t>
            </a:r>
            <a:r>
              <a:rPr lang="pl-PL" sz="2600" dirty="0" smtClean="0"/>
              <a:t>  </a:t>
            </a:r>
          </a:p>
          <a:p>
            <a:r>
              <a:rPr lang="pl-PL" sz="2600" dirty="0" smtClean="0"/>
              <a:t> Komisariatem Policji w Kietrzu</a:t>
            </a:r>
            <a:endParaRPr lang="pl-PL" sz="26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3505200"/>
            <a:ext cx="3965998" cy="2974499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270896" y="2084757"/>
            <a:ext cx="4754880" cy="1024890"/>
          </a:xfrm>
        </p:spPr>
        <p:txBody>
          <a:bodyPr>
            <a:normAutofit/>
          </a:bodyPr>
          <a:lstStyle/>
          <a:p>
            <a:endParaRPr lang="pl-PL" dirty="0" smtClean="0"/>
          </a:p>
          <a:p>
            <a:r>
              <a:rPr lang="pl-PL" sz="2000" dirty="0" smtClean="0"/>
              <a:t>Powiatową Stacją </a:t>
            </a:r>
            <a:r>
              <a:rPr lang="pl-PL" sz="2000" dirty="0" err="1" smtClean="0"/>
              <a:t>Sanitarno</a:t>
            </a:r>
            <a:r>
              <a:rPr lang="pl-PL" sz="2000" dirty="0" smtClean="0"/>
              <a:t> -Epidemiologiczną w Głubczycach</a:t>
            </a:r>
            <a:endParaRPr lang="pl-PL" sz="2000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825" y="3727211"/>
            <a:ext cx="1550065" cy="2530475"/>
          </a:xfrm>
        </p:spPr>
      </p:pic>
    </p:spTree>
    <p:extLst>
      <p:ext uri="{BB962C8B-B14F-4D97-AF65-F5344CB8AC3E}">
        <p14:creationId xmlns:p14="http://schemas.microsoft.com/office/powerpoint/2010/main" val="4052431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smtClean="0"/>
              <a:t>      Doradzamy w wyborze przyszłego zawodu.    Wizyta nauczycieli i studentów  </a:t>
            </a:r>
            <a:r>
              <a:rPr lang="pl-PL" sz="3600" dirty="0" err="1" smtClean="0"/>
              <a:t>CKZiU</a:t>
            </a:r>
            <a:r>
              <a:rPr lang="pl-PL" sz="3600" dirty="0" smtClean="0"/>
              <a:t>   „</a:t>
            </a:r>
            <a:r>
              <a:rPr lang="pl-PL" sz="3600" dirty="0"/>
              <a:t> </a:t>
            </a:r>
            <a:r>
              <a:rPr lang="pl-PL" sz="3600" dirty="0" smtClean="0"/>
              <a:t>Medyk” </a:t>
            </a:r>
            <a:br>
              <a:rPr lang="pl-PL" sz="3600" dirty="0" smtClean="0"/>
            </a:br>
            <a:r>
              <a:rPr lang="pl-PL" sz="3600" dirty="0" smtClean="0"/>
              <a:t>                            z Raciborza w naszej szkole</a:t>
            </a:r>
            <a:endParaRPr lang="pl-PL" sz="36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760" y="2057400"/>
            <a:ext cx="3017043" cy="4022725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210" y="2057400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4066940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          My z wizytą w RAFAKO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931" y="2057400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4039366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    Realizujemy się w sporcie i odnosimy</a:t>
            </a:r>
            <a:br>
              <a:rPr lang="pl-PL" dirty="0" smtClean="0"/>
            </a:br>
            <a:r>
              <a:rPr lang="pl-PL" dirty="0" smtClean="0"/>
              <a:t>                                    sukcesy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03" y="2057400"/>
            <a:ext cx="2700141" cy="4022725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382" y="2057400"/>
            <a:ext cx="2666226" cy="4022725"/>
          </a:xfrm>
        </p:spPr>
      </p:pic>
    </p:spTree>
    <p:extLst>
      <p:ext uri="{BB962C8B-B14F-4D97-AF65-F5344CB8AC3E}">
        <p14:creationId xmlns:p14="http://schemas.microsoft.com/office/powerpoint/2010/main" val="2366372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58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smtClean="0"/>
              <a:t>         Społeczność uczniowska i nauczyciele zorganizowali szereg akcji przybliżających postać</a:t>
            </a:r>
            <a:br>
              <a:rPr lang="pl-PL" sz="3600" dirty="0" smtClean="0"/>
            </a:br>
            <a:r>
              <a:rPr lang="pl-PL" sz="3600" dirty="0" smtClean="0"/>
              <a:t>                          Noblistki oraz Jej twórczość</a:t>
            </a:r>
            <a:endParaRPr lang="pl-PL" sz="36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461" y="2200275"/>
            <a:ext cx="7154091" cy="4038600"/>
          </a:xfrm>
        </p:spPr>
      </p:pic>
    </p:spTree>
    <p:extLst>
      <p:ext uri="{BB962C8B-B14F-4D97-AF65-F5344CB8AC3E}">
        <p14:creationId xmlns:p14="http://schemas.microsoft.com/office/powerpoint/2010/main" val="1391630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         Pielęgnujemy tradycje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86" y="2057400"/>
            <a:ext cx="7154091" cy="4038600"/>
          </a:xfrm>
        </p:spPr>
      </p:pic>
    </p:spTree>
    <p:extLst>
      <p:ext uri="{BB962C8B-B14F-4D97-AF65-F5344CB8AC3E}">
        <p14:creationId xmlns:p14="http://schemas.microsoft.com/office/powerpoint/2010/main" val="10466324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                  i najważniejsze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pl-PL" sz="3600" dirty="0" smtClean="0"/>
              <a:t>             Matura 2019 – 100% zdawalności  </a:t>
            </a:r>
          </a:p>
          <a:p>
            <a:pPr marL="45720" indent="0">
              <a:buNone/>
            </a:pPr>
            <a:r>
              <a:rPr lang="pl-PL" sz="3600" dirty="0"/>
              <a:t> </a:t>
            </a:r>
            <a:r>
              <a:rPr lang="pl-PL" sz="3600" dirty="0" smtClean="0"/>
              <a:t>      w Liceum Ogólnokształcącym w Kietrzu</a:t>
            </a:r>
          </a:p>
          <a:p>
            <a:pPr marL="45720" indent="0">
              <a:buNone/>
            </a:pPr>
            <a:r>
              <a:rPr lang="pl-PL" sz="3600" dirty="0"/>
              <a:t> </a:t>
            </a:r>
            <a:r>
              <a:rPr lang="pl-PL" sz="3600" dirty="0" smtClean="0"/>
              <a:t>                           Język polski – 100%</a:t>
            </a:r>
          </a:p>
          <a:p>
            <a:pPr marL="45720" indent="0">
              <a:buNone/>
            </a:pPr>
            <a:r>
              <a:rPr lang="pl-PL" sz="3600" dirty="0"/>
              <a:t> </a:t>
            </a:r>
            <a:r>
              <a:rPr lang="pl-PL" sz="3600" dirty="0" smtClean="0"/>
              <a:t>                          Matematyka – 1oo%</a:t>
            </a:r>
          </a:p>
          <a:p>
            <a:pPr marL="45720" indent="0">
              <a:buNone/>
            </a:pPr>
            <a:r>
              <a:rPr lang="pl-PL" sz="3600" dirty="0"/>
              <a:t> </a:t>
            </a:r>
            <a:r>
              <a:rPr lang="pl-PL" sz="3600" dirty="0" smtClean="0"/>
              <a:t>                         Język angielski – 100%</a:t>
            </a:r>
          </a:p>
        </p:txBody>
      </p:sp>
    </p:spTree>
    <p:extLst>
      <p:ext uri="{BB962C8B-B14F-4D97-AF65-F5344CB8AC3E}">
        <p14:creationId xmlns:p14="http://schemas.microsoft.com/office/powerpoint/2010/main" val="1445294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14425" y="323850"/>
            <a:ext cx="9960610" cy="1990725"/>
          </a:xfrm>
        </p:spPr>
        <p:txBody>
          <a:bodyPr/>
          <a:lstStyle/>
          <a:p>
            <a:r>
              <a:rPr lang="pl-PL" dirty="0" smtClean="0"/>
              <a:t>Drogi ósmoklasisto DOŁĄCZ DO NAS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14425" y="3067050"/>
            <a:ext cx="9239249" cy="3790950"/>
          </a:xfrm>
        </p:spPr>
        <p:txBody>
          <a:bodyPr>
            <a:normAutofit/>
          </a:bodyPr>
          <a:lstStyle/>
          <a:p>
            <a:r>
              <a:rPr lang="pl-PL" sz="4400" dirty="0" smtClean="0"/>
              <a:t>LICEUM  OGÓLNOKSZTAŁCĄCE </a:t>
            </a:r>
            <a:br>
              <a:rPr lang="pl-PL" sz="4400" dirty="0" smtClean="0"/>
            </a:br>
            <a:r>
              <a:rPr lang="pl-PL" sz="2800" dirty="0" smtClean="0"/>
              <a:t>IM</a:t>
            </a:r>
            <a:r>
              <a:rPr lang="pl-PL" sz="4400" dirty="0" smtClean="0"/>
              <a:t>. CYPRIANA KAMILA </a:t>
            </a:r>
            <a:r>
              <a:rPr lang="pl-PL" sz="4400" dirty="0"/>
              <a:t>N</a:t>
            </a:r>
            <a:r>
              <a:rPr lang="pl-PL" sz="4400" dirty="0" smtClean="0"/>
              <a:t>ORWIDA</a:t>
            </a:r>
          </a:p>
          <a:p>
            <a:r>
              <a:rPr lang="pl-PL" sz="4400" dirty="0" smtClean="0"/>
              <a:t>BRANŻOWA SZKOŁA  </a:t>
            </a:r>
            <a:br>
              <a:rPr lang="pl-PL" sz="4400" dirty="0" smtClean="0"/>
            </a:br>
            <a:r>
              <a:rPr lang="pl-PL" sz="3000" dirty="0" smtClean="0"/>
              <a:t>PIERWSZEGO  STOPNIA </a:t>
            </a:r>
          </a:p>
          <a:p>
            <a:r>
              <a:rPr lang="pl-PL" sz="6000" dirty="0" smtClean="0"/>
              <a:t>W KIETRZU</a:t>
            </a:r>
            <a:endParaRPr lang="pl-PL" sz="6000" dirty="0"/>
          </a:p>
        </p:txBody>
      </p:sp>
    </p:spTree>
    <p:extLst>
      <p:ext uri="{BB962C8B-B14F-4D97-AF65-F5344CB8AC3E}">
        <p14:creationId xmlns:p14="http://schemas.microsoft.com/office/powerpoint/2010/main" val="1291656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3000" y="187036"/>
            <a:ext cx="9875520" cy="1778924"/>
          </a:xfrm>
        </p:spPr>
        <p:txBody>
          <a:bodyPr/>
          <a:lstStyle/>
          <a:p>
            <a:r>
              <a:rPr lang="pl-PL" dirty="0" smtClean="0"/>
              <a:t>       Wyruszyliśmy w literacką podróż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5" y="1732544"/>
            <a:ext cx="3504803" cy="467307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77" y="2057717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2130792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/>
              <a:t> </a:t>
            </a:r>
            <a:r>
              <a:rPr lang="pl-PL" sz="4000" dirty="0" smtClean="0"/>
              <a:t>            Czytaliśmy, wsłuchiwaliśmy się w</a:t>
            </a:r>
            <a:br>
              <a:rPr lang="pl-PL" sz="4000" dirty="0" smtClean="0"/>
            </a:br>
            <a:r>
              <a:rPr lang="pl-PL" sz="4000" dirty="0" smtClean="0"/>
              <a:t>                              słowa Noblistki</a:t>
            </a:r>
            <a:endParaRPr lang="pl-PL" sz="40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2760117"/>
            <a:ext cx="4754563" cy="2674441"/>
          </a:xfrm>
        </p:spPr>
      </p:pic>
      <p:pic>
        <p:nvPicPr>
          <p:cNvPr id="9" name="Symbol zastępczy zawartości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957" y="2760117"/>
            <a:ext cx="4754563" cy="2674441"/>
          </a:xfrm>
        </p:spPr>
      </p:pic>
    </p:spTree>
    <p:extLst>
      <p:ext uri="{BB962C8B-B14F-4D97-AF65-F5344CB8AC3E}">
        <p14:creationId xmlns:p14="http://schemas.microsoft.com/office/powerpoint/2010/main" val="4113001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/>
              <a:t>   Gościliśmy nauczycieli pani Olgi Tokarczuk</a:t>
            </a:r>
            <a:endParaRPr lang="pl-PL" sz="40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65" y="2057400"/>
            <a:ext cx="7179733" cy="4038600"/>
          </a:xfrm>
        </p:spPr>
      </p:pic>
    </p:spTree>
    <p:extLst>
      <p:ext uri="{BB962C8B-B14F-4D97-AF65-F5344CB8AC3E}">
        <p14:creationId xmlns:p14="http://schemas.microsoft.com/office/powerpoint/2010/main" val="220323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Daliśmy </a:t>
            </a:r>
            <a:r>
              <a:rPr lang="pl-PL" dirty="0"/>
              <a:t>upust talentom artystycznym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655" y="1965960"/>
            <a:ext cx="2452255" cy="4022725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087" y="2394239"/>
            <a:ext cx="4754563" cy="2684027"/>
          </a:xfrm>
        </p:spPr>
      </p:pic>
    </p:spTree>
    <p:extLst>
      <p:ext uri="{BB962C8B-B14F-4D97-AF65-F5344CB8AC3E}">
        <p14:creationId xmlns:p14="http://schemas.microsoft.com/office/powerpoint/2010/main" val="3015877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5648" y="900113"/>
            <a:ext cx="5153025" cy="446722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Uczestniczyliśmy w uroczystym odsłonięciu portretu Noblistki ufundowanym przez Władze Samorządowe Miasta Kietrza kadencji 2018-2023.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99" y="1114425"/>
            <a:ext cx="2266664" cy="4038600"/>
          </a:xfrm>
        </p:spPr>
      </p:pic>
    </p:spTree>
    <p:extLst>
      <p:ext uri="{BB962C8B-B14F-4D97-AF65-F5344CB8AC3E}">
        <p14:creationId xmlns:p14="http://schemas.microsoft.com/office/powerpoint/2010/main" val="2021113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Cytaty z utworów </a:t>
            </a:r>
            <a:r>
              <a:rPr lang="pl-PL" dirty="0"/>
              <a:t>O</a:t>
            </a:r>
            <a:r>
              <a:rPr lang="pl-PL" dirty="0" smtClean="0"/>
              <a:t>lgi Tokarczuk    </a:t>
            </a:r>
            <a:br>
              <a:rPr lang="pl-PL" dirty="0" smtClean="0"/>
            </a:br>
            <a:r>
              <a:rPr lang="pl-PL" dirty="0"/>
              <a:t> </a:t>
            </a:r>
            <a:r>
              <a:rPr lang="pl-PL" dirty="0" smtClean="0"/>
              <a:t>         towarzyszą nam po dziś dzień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65" y="1965960"/>
            <a:ext cx="2780200" cy="4022725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322" y="1965960"/>
            <a:ext cx="2964751" cy="4022725"/>
          </a:xfrm>
        </p:spPr>
      </p:pic>
    </p:spTree>
    <p:extLst>
      <p:ext uri="{BB962C8B-B14F-4D97-AF65-F5344CB8AC3E}">
        <p14:creationId xmlns:p14="http://schemas.microsoft.com/office/powerpoint/2010/main" val="1160584136"/>
      </p:ext>
    </p:extLst>
  </p:cSld>
  <p:clrMapOvr>
    <a:masterClrMapping/>
  </p:clrMapOvr>
</p:sld>
</file>

<file path=ppt/theme/theme1.xml><?xml version="1.0" encoding="utf-8"?>
<a:theme xmlns:a="http://schemas.openxmlformats.org/drawingml/2006/main" name="Podstawa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TM03457444[[fn=Podstawa]]</Template>
  <TotalTime>377</TotalTime>
  <Words>217</Words>
  <Application>Microsoft Office PowerPoint</Application>
  <PresentationFormat>Panoramiczny</PresentationFormat>
  <Paragraphs>46</Paragraphs>
  <Slides>32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4" baseType="lpstr">
      <vt:lpstr>Corbel</vt:lpstr>
      <vt:lpstr>Podstawa</vt:lpstr>
      <vt:lpstr>     Liceum ogólnokształcące im. Cypriana kamila  norwida  branżowa Szkoła   pierwszego stopnia      w Kietrzu</vt:lpstr>
      <vt:lpstr>                              Pani Olga Tokarczuk                                   absolwentka LO w Kietrzu        otrzymała Literacką Nagrodę Nobla  za rok 2018</vt:lpstr>
      <vt:lpstr>         Społeczność uczniowska i nauczyciele zorganizowali szereg akcji przybliżających postać                           Noblistki oraz Jej twórczość</vt:lpstr>
      <vt:lpstr>       Wyruszyliśmy w literacką podróż</vt:lpstr>
      <vt:lpstr>             Czytaliśmy, wsłuchiwaliśmy się w                               słowa Noblistki</vt:lpstr>
      <vt:lpstr>   Gościliśmy nauczycieli pani Olgi Tokarczuk</vt:lpstr>
      <vt:lpstr>   Daliśmy upust talentom artystycznym</vt:lpstr>
      <vt:lpstr>Uczestniczyliśmy w uroczystym odsłonięciu portretu Noblistki ufundowanym przez Władze Samorządowe Miasta Kietrza kadencji 2018-2023.</vt:lpstr>
      <vt:lpstr>       Cytaty z utworów Olgi Tokarczuk               towarzyszą nam po dziś dzień</vt:lpstr>
      <vt:lpstr>Prezentacja programu PowerPoint</vt:lpstr>
      <vt:lpstr>            Jak co roku podróżowaliśmy                                    po kraju…</vt:lpstr>
      <vt:lpstr>             Park Trampolin w Radlinie</vt:lpstr>
      <vt:lpstr>                              … i za granicą</vt:lpstr>
      <vt:lpstr>         Byliśmy na koncercie i w teatrze</vt:lpstr>
      <vt:lpstr>          Braliśmy udział w konkursach                               ogólnopolskich  </vt:lpstr>
      <vt:lpstr>                               i szkolnych</vt:lpstr>
      <vt:lpstr>      Dbamy o rozwój czytelnictwa w naszej szkole.         Organizujemy wystawy i konkursy czytelnicze. Włączamy się w ogólnopolskie akcje promujące czytanie, a w szkole zapewniamy  przytulny kącik czytelniczy tym,        którzy chcą oddać się swej ulubionej lekturze</vt:lpstr>
      <vt:lpstr>   Wystawa z okazji Międzynarodowego Miesiąca                               Bibliotek Szkolnych</vt:lpstr>
      <vt:lpstr>                           Patroni 2020</vt:lpstr>
      <vt:lpstr>                      Narodowe Czytanie</vt:lpstr>
      <vt:lpstr>  Ogólnopolski Dzień Głośnego Czytania</vt:lpstr>
      <vt:lpstr>                  Tydzień z twórczością patrona              Liceum Ogólnokształcącego w Kietrzu                   Cypriana Kamila Norwida</vt:lpstr>
      <vt:lpstr>Prezentacja programu PowerPoint</vt:lpstr>
      <vt:lpstr>                Celebrujemy uroczystości</vt:lpstr>
      <vt:lpstr>                    Dbamy o profilaktykę.                   Współpracujemy między innymi z:</vt:lpstr>
      <vt:lpstr>      Doradzamy w wyborze przyszłego zawodu.    Wizyta nauczycieli i studentów  CKZiU   „ Medyk”                              z Raciborza w naszej szkole</vt:lpstr>
      <vt:lpstr>                   My z wizytą w RAFAKO</vt:lpstr>
      <vt:lpstr>    Realizujemy się w sporcie i odnosimy                                     sukcesy</vt:lpstr>
      <vt:lpstr>Prezentacja programu PowerPoint</vt:lpstr>
      <vt:lpstr>                  Pielęgnujemy tradycje</vt:lpstr>
      <vt:lpstr>                           i najważniejsze</vt:lpstr>
      <vt:lpstr>Drogi ósmoklasisto DOŁĄCZ DO NAS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Liceum ogólnokształcące    Szkoła branżowa pierwszego stopnia                       w Kietrzu</dc:title>
  <dc:creator>Radosław Gorzko</dc:creator>
  <cp:lastModifiedBy>Radosław Gorzko</cp:lastModifiedBy>
  <cp:revision>41</cp:revision>
  <dcterms:created xsi:type="dcterms:W3CDTF">2020-04-05T14:16:52Z</dcterms:created>
  <dcterms:modified xsi:type="dcterms:W3CDTF">2020-04-06T19:18:10Z</dcterms:modified>
</cp:coreProperties>
</file>